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4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80" r:id="rId4"/>
    <p:sldId id="265" r:id="rId5"/>
    <p:sldId id="268" r:id="rId6"/>
    <p:sldId id="266" r:id="rId7"/>
    <p:sldId id="267" r:id="rId8"/>
    <p:sldId id="269" r:id="rId9"/>
    <p:sldId id="271" r:id="rId10"/>
    <p:sldId id="272" r:id="rId11"/>
    <p:sldId id="277" r:id="rId12"/>
    <p:sldId id="270" r:id="rId13"/>
    <p:sldId id="274" r:id="rId14"/>
    <p:sldId id="275" r:id="rId15"/>
    <p:sldId id="273" r:id="rId16"/>
    <p:sldId id="276" r:id="rId17"/>
    <p:sldId id="262" r:id="rId18"/>
  </p:sldIdLst>
  <p:sldSz cx="9144000" cy="6858000" type="screen4x3"/>
  <p:notesSz cx="6858000" cy="9144000"/>
  <p:custDataLst>
    <p:tags r:id="rId1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tags" Target="tags/tag1.xml" /><Relationship Id="rId2" Type="http://schemas.openxmlformats.org/officeDocument/2006/relationships/slide" Target="slides/slide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15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1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1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1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19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2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10.png" /><Relationship Id="rId4" Type="http://schemas.openxmlformats.org/officeDocument/2006/relationships/image" Target="../media/image1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1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2" descr="C:\Users\User\Downloads\1617574323_33-p-fon-dlya-prezentatsii-po-obshchestvoznaniy-33-730x40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29" y="0"/>
            <a:ext cx="906307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136904" cy="4882554"/>
          </a:xfrm>
        </p:spPr>
        <p:txBody>
          <a:bodyPr>
            <a:normAutofit/>
          </a:bodyPr>
          <a:lstStyle/>
          <a:p>
            <a:r>
              <a:rPr lang="ru-RU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Символы </a:t>
            </a:r>
            <a:r>
              <a:rPr lang="ru-RU" sz="5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власти Президента </a:t>
            </a:r>
            <a:br>
              <a:rPr lang="ru-RU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</a:p>
        </p:txBody>
      </p:sp>
    </p:spTree>
    <p:extLst>
      <p:ext uri="{BB962C8B-B14F-4D97-AF65-F5344CB8AC3E}">
        <p14:creationId val="153480072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Резиденция Президента</a:t>
            </a:r>
            <a:b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Сенатский дворец в </a:t>
            </a:r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Московском </a:t>
            </a: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Кремле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6556" y="1556792"/>
            <a:ext cx="8087660" cy="4547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163805116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Резиденция Президента</a:t>
            </a:r>
            <a:b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Сенатский дворец в </a:t>
            </a:r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Московском </a:t>
            </a: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Кремле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1412776"/>
            <a:ext cx="7469834" cy="5242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965006071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7836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Ново-Огарёво в Московской области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1915" y="1484784"/>
            <a:ext cx="7441839" cy="5068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1090763857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Валдайская резиденция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075" y="1340769"/>
            <a:ext cx="839199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3787806736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Бочаров Ручей в Сочи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263533"/>
            <a:ext cx="8640960" cy="468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1118196659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Константиновский дворец </a:t>
            </a:r>
            <a:b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Санкт-Петербурге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2598" y="1556792"/>
            <a:ext cx="7354229" cy="4774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2599315402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Значение и влияние символов</a:t>
            </a:r>
            <a:br>
              <a:rPr lang="ru-RU" sz="40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980728"/>
            <a:ext cx="8352928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/>
          </a:p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Символы Президента РФ </a:t>
            </a:r>
            <a:endParaRPr lang="ru-RU" sz="3200" b="1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формируют национальное самосознание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укрепляют авторитет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главы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государства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помогают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гражданам осознать важность института президентства и его роль в жизни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страны  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способствуют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укреплению международного имиджа России, демонстрируя ее культурное наследие и политическую стабильность.</a:t>
            </a:r>
          </a:p>
          <a:p>
            <a:endParaRPr lang="ru-RU"/>
          </a:p>
        </p:txBody>
      </p:sp>
    </p:spTree>
    <p:extLst>
      <p:ext uri="{BB962C8B-B14F-4D97-AF65-F5344CB8AC3E}">
        <p14:creationId val="2441270278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412776"/>
            <a:ext cx="8743710" cy="5435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417638"/>
          </a:xfrm>
        </p:spPr>
        <p:txBody>
          <a:bodyPr>
            <a:normAutofit fontScale="90000"/>
          </a:bodyPr>
          <a:lstStyle/>
          <a:p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Символы </a:t>
            </a: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власти Президента </a:t>
            </a:r>
            <a:b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Федерации</a:t>
            </a:r>
          </a:p>
        </p:txBody>
      </p:sp>
    </p:spTree>
    <p:extLst>
      <p:ext uri="{BB962C8B-B14F-4D97-AF65-F5344CB8AC3E}">
        <p14:creationId val="3957195585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1529"/>
            <a:ext cx="9144000" cy="6876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60648"/>
            <a:ext cx="5076778" cy="2859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59610" y="3212976"/>
            <a:ext cx="5977348" cy="3361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56290" y="548681"/>
            <a:ext cx="34921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Древнерусский стяг — это княжеское полотно, под которым стягивали полки.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3244333"/>
            <a:ext cx="25640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Штандарт с двуглавым орлом появился в </a:t>
            </a:r>
            <a:r>
              <a:rPr lang="en-US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XV </a:t>
            </a:r>
            <a:r>
              <a:rPr lang="ru-RU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веке при Иване </a:t>
            </a:r>
            <a:r>
              <a:rPr lang="en-US" sz="2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endParaRPr lang="ru-RU" sz="24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val="1075010862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88640"/>
            <a:ext cx="8712968" cy="653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1942444208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2792" cy="1143000"/>
          </a:xfrm>
        </p:spPr>
        <p:txBody>
          <a:bodyPr>
            <a:norm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Знамя Петра I под Нарвой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268760"/>
            <a:ext cx="4003809" cy="3023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7944" y="3334216"/>
            <a:ext cx="4810522" cy="321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2276872"/>
            <a:ext cx="42484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Большой 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императорский штандарт</a:t>
            </a:r>
          </a:p>
        </p:txBody>
      </p:sp>
    </p:spTree>
    <p:extLst>
      <p:ext uri="{BB962C8B-B14F-4D97-AF65-F5344CB8AC3E}">
        <p14:creationId val="4068924564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Современные символы </a:t>
            </a:r>
            <a:b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президентской власти</a:t>
            </a:r>
            <a:endParaRPr lang="ru-RU" sz="3600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1493044"/>
            <a:ext cx="7431681" cy="507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1318710637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Штандарт Президента России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34109" y="1339181"/>
            <a:ext cx="5114155" cy="5114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2181833104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60649"/>
            <a:ext cx="473965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19872" y="3140968"/>
            <a:ext cx="5486723" cy="338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91179" y="260649"/>
            <a:ext cx="39154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Президентский </a:t>
            </a:r>
            <a:r>
              <a:rPr lang="ru-RU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штандарт </a:t>
            </a:r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катере во время парада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567499"/>
            <a:ext cx="31683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Копия штандарта президента на Aurus Senat Limousine</a:t>
            </a:r>
            <a:endParaRPr lang="ru-RU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val="277957290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62074"/>
          </a:xfrm>
        </p:spPr>
        <p:txBody>
          <a:bodyPr>
            <a:noAutofit/>
          </a:bodyPr>
          <a:lstStyle/>
          <a:p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Знак президента России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375" y="980728"/>
            <a:ext cx="9047625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3557457112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C:\Users\User\Downloads\1674951811_bogatyr-club-p-fon-dlya-prezentatsii-po-obshchestvoznaniy-44-730x54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70757" cy="683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Специальный экземпляр Конституции Российской Федерации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1409307"/>
            <a:ext cx="4104456" cy="5169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69"/>
          <a:stretch>
            <a:fillRect/>
          </a:stretch>
        </p:blipFill>
        <p:spPr bwMode="auto">
          <a:xfrm>
            <a:off x="5940152" y="1409307"/>
            <a:ext cx="2808312" cy="5329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45577338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6.0.33"/>
  <p:tag name="AS_OS" val="Microsoft Windows NT 10.0.20348.0"/>
  <p:tag name="AS_RELEASE_DATE" val="2024.11.14"/>
  <p:tag name="AS_TITLE" val="Aspose.Slides for .NET6"/>
  <p:tag name="AS_VERSION" val="24.11"/>
</p:tagLst>
</file>

<file path=ppt/theme/theme1.xml><?xml version="1.0" encoding="utf-8"?>
<a:theme xmlns:r="http://schemas.openxmlformats.org/officeDocument/2006/relationships"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24</Paragraphs>
  <Slides>17</Slides>
  <Notes>0</Notes>
  <TotalTime>135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2">
      <vt:lpstr>Arial</vt:lpstr>
      <vt:lpstr>Calibri</vt:lpstr>
      <vt:lpstr>Times New Roman</vt:lpstr>
      <vt:lpstr>Wingdings</vt:lpstr>
      <vt:lpstr>Тема Office</vt:lpstr>
      <vt:lpstr>Символы власти Президента Российской Федерации</vt:lpstr>
      <vt:lpstr>PowerPoint Presentation</vt:lpstr>
      <vt:lpstr>PowerPoint Presentation</vt:lpstr>
      <vt:lpstr>Знамя Петра I под Нарвой</vt:lpstr>
      <vt:lpstr>Современные символы президентской власти</vt:lpstr>
      <vt:lpstr>Штандарт Президента России</vt:lpstr>
      <vt:lpstr>PowerPoint Presentation</vt:lpstr>
      <vt:lpstr>Знак президента России</vt:lpstr>
      <vt:lpstr>Специальный экземпляр Конституции Российской Федерации</vt:lpstr>
      <vt:lpstr>Резиденция ПрезидентаСенатский дворец в Московском Кремле</vt:lpstr>
      <vt:lpstr>Резиденция ПрезидентаСенатский дворец в Московском Кремле</vt:lpstr>
      <vt:lpstr>Ново-Огарёво в Московской области</vt:lpstr>
      <vt:lpstr>Валдайская резиденция</vt:lpstr>
      <vt:lpstr>Бочаров Ручей в Сочи</vt:lpstr>
      <vt:lpstr>Константиновский дворец в Санкт-Петербурге</vt:lpstr>
      <vt:lpstr>Значение и влияние символов</vt:lpstr>
      <vt:lpstr>Символы власти Президента Российской Федерации</vt:lpstr>
    </vt:vector>
  </TitlesOfParts>
  <LinksUpToDate>0</LinksUpToDate>
  <SharedDoc>0</SharedDoc>
  <HyperlinksChanged>0</HyperlinksChanged>
  <Application>Aspose.Slides for .NET</Application>
  <AppVersion>24.1100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Презентация PowerPoint</dc:title>
  <dc:creator>Пользователь</dc:creator>
  <cp:lastModifiedBy>Пользователь</cp:lastModifiedBy>
  <cp:revision>19</cp:revision>
  <dcterms:created xsi:type="dcterms:W3CDTF">2025-01-08T04:22:53Z</dcterms:created>
  <dcterms:modified xsi:type="dcterms:W3CDTF">2025-01-16T02:57:33Z</dcterms:modified>
</cp:coreProperties>
</file>