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1080120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Муниципальное бюджетное  общеобразовательное учреждение « Средняя общеобразовательная школа с. Павло – Федоровка Кировского района»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988840"/>
            <a:ext cx="6172200" cy="438608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Многонациональное Приморье</a:t>
            </a:r>
          </a:p>
          <a:p>
            <a:pPr algn="ctr"/>
            <a:endParaRPr lang="ru-RU" sz="3600" dirty="0"/>
          </a:p>
          <a:p>
            <a:pPr algn="ctr"/>
            <a:endParaRPr lang="ru-RU" sz="3600" dirty="0"/>
          </a:p>
          <a:p>
            <a:pPr algn="ctr"/>
            <a:r>
              <a:rPr lang="ru-RU" sz="1600" dirty="0"/>
              <a:t>Воспитатель старшей группы : Михайловская Вера Николаевна.    </a:t>
            </a:r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723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Артем </a:t>
            </a:r>
            <a:r>
              <a:rPr lang="ru-RU" sz="1600" dirty="0" err="1"/>
              <a:t>Охременко</a:t>
            </a:r>
            <a:r>
              <a:rPr lang="ru-RU" sz="1600" dirty="0"/>
              <a:t> подготовил сообщение о коренных народах Приморского края. Удэгейцы , в переводе « лесные люди». Они  поклоняются духам воды, огня, леса. Верят в родство людей с тигром и медведем. Это очень малочисленные народы –тунгусы, тазы, орочи, нанайцы .Они пользуются изолированным языком.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83" y="1600200"/>
            <a:ext cx="3659434" cy="4873625"/>
          </a:xfrm>
        </p:spPr>
      </p:pic>
    </p:spTree>
    <p:extLst>
      <p:ext uri="{BB962C8B-B14F-4D97-AF65-F5344CB8AC3E}">
        <p14:creationId xmlns:p14="http://schemas.microsoft.com/office/powerpoint/2010/main" val="359769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2657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«Я, ты , он, она. Вместе-целая страна, вместе-дружная семья. В слове «МЫ» – сто тысяч «Я». Большеглазых, озорных, черных, рыжих и льняных, грустных и веселых . В городах и селах».    </a:t>
            </a:r>
            <a:br>
              <a:rPr lang="ru-RU" dirty="0"/>
            </a:br>
            <a:r>
              <a:rPr lang="ru-RU" dirty="0"/>
              <a:t>Наш девиз : «Один за всех и все за одного!»</a:t>
            </a:r>
          </a:p>
        </p:txBody>
      </p:sp>
    </p:spTree>
    <p:extLst>
      <p:ext uri="{BB962C8B-B14F-4D97-AF65-F5344CB8AC3E}">
        <p14:creationId xmlns:p14="http://schemas.microsoft.com/office/powerpoint/2010/main" val="314803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Патриотическое воспитание дошкольников имеет особую актуальность. Сохранение и возрождение культурного наследия начинается со своего края и играет важную роль в воспитании подрастающего поколения. Региональная культура становится для ребенка первым шагом в освоении богатств мировой культуры , присвоении общечеловеческих ценностей , формировании собственной личностной культуры , ценностного отношения к родному  краю и уважение народов живущих на Малой Родине. </a:t>
            </a:r>
          </a:p>
        </p:txBody>
      </p:sp>
    </p:spTree>
    <p:extLst>
      <p:ext uri="{BB962C8B-B14F-4D97-AF65-F5344CB8AC3E}">
        <p14:creationId xmlns:p14="http://schemas.microsoft.com/office/powerpoint/2010/main" val="228153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620688"/>
            <a:ext cx="6840760" cy="1656184"/>
          </a:xfrm>
        </p:spPr>
        <p:txBody>
          <a:bodyPr>
            <a:normAutofit/>
          </a:bodyPr>
          <a:lstStyle/>
          <a:p>
            <a:r>
              <a:rPr lang="ru-RU" sz="2400" dirty="0"/>
              <a:t>Цель:</a:t>
            </a:r>
            <a:br>
              <a:rPr lang="ru-RU" sz="2400" dirty="0"/>
            </a:br>
            <a:r>
              <a:rPr lang="ru-RU" sz="2400" dirty="0"/>
              <a:t>обобщение знаний детей о народах живущих в Приморском крае , их быте , культуре и обычаях.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348880"/>
            <a:ext cx="6622504" cy="4026042"/>
          </a:xfrm>
        </p:spPr>
        <p:txBody>
          <a:bodyPr>
            <a:noAutofit/>
          </a:bodyPr>
          <a:lstStyle/>
          <a:p>
            <a:r>
              <a:rPr lang="ru-RU" sz="2400" dirty="0"/>
              <a:t>Задачи: </a:t>
            </a:r>
          </a:p>
          <a:p>
            <a:r>
              <a:rPr lang="ru-RU" sz="2400" dirty="0"/>
              <a:t>Дать детям знания о многообразии народов , проживающих на территории Приморского края. Познакомить  детей с особенностями разных народных культур. Развивать у детей умение рассуждать, обобщать, делать выводы. Воспитывать любовь к малой Родине, толерантное отношение к народам разных наций.</a:t>
            </a:r>
          </a:p>
        </p:txBody>
      </p:sp>
    </p:spTree>
    <p:extLst>
      <p:ext uri="{BB962C8B-B14F-4D97-AF65-F5344CB8AC3E}">
        <p14:creationId xmlns:p14="http://schemas.microsoft.com/office/powerpoint/2010/main" val="381435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Сообщение детей о культуре и традициях народов живущих в Приморском крае 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36" y="1600200"/>
            <a:ext cx="5113128" cy="4873625"/>
          </a:xfrm>
        </p:spPr>
      </p:pic>
    </p:spTree>
    <p:extLst>
      <p:ext uri="{BB962C8B-B14F-4D97-AF65-F5344CB8AC3E}">
        <p14:creationId xmlns:p14="http://schemas.microsoft.com/office/powerpoint/2010/main" val="307166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Эллина </a:t>
            </a:r>
            <a:r>
              <a:rPr lang="ru-RU" sz="1600" dirty="0" err="1"/>
              <a:t>Лихобабина</a:t>
            </a:r>
            <a:r>
              <a:rPr lang="ru-RU" sz="1600" dirty="0"/>
              <a:t>. «Бывает красота движения и красота покоя. русский народный костюм – это красота покоя.» писал художник </a:t>
            </a:r>
            <a:r>
              <a:rPr lang="ru-RU" sz="1600" dirty="0" err="1"/>
              <a:t>билибин</a:t>
            </a:r>
            <a:r>
              <a:rPr lang="ru-RU" sz="1600" dirty="0"/>
              <a:t>. Сообщение о традициях и культуре русского народа. слово «русский» переводится как «государев человек».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83" y="1600200"/>
            <a:ext cx="3659434" cy="4873625"/>
          </a:xfrm>
        </p:spPr>
      </p:pic>
    </p:spTree>
    <p:extLst>
      <p:ext uri="{BB962C8B-B14F-4D97-AF65-F5344CB8AC3E}">
        <p14:creationId xmlns:p14="http://schemas.microsoft.com/office/powerpoint/2010/main" val="180259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Ваня Нелин. « Я русский человек и русская природа любезна мне и я ее пою. Я русский человек, сын своего народа, и с гордостью гляжу на Родину свою». Подготовил сообщение о русских гуляниях: «Колядки»,  «Проводы зимы», «Масленица».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83" y="1600200"/>
            <a:ext cx="3659434" cy="4873625"/>
          </a:xfrm>
        </p:spPr>
      </p:pic>
    </p:spTree>
    <p:extLst>
      <p:ext uri="{BB962C8B-B14F-4D97-AF65-F5344CB8AC3E}">
        <p14:creationId xmlns:p14="http://schemas.microsoft.com/office/powerpoint/2010/main" val="353957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/>
              <a:t>Тимофей Бондарев. « Что такое Родина? Каждый сам поймет. Для меня же Родина- ласточки полет. Дождь, зима с морозами, стая журавлей. Минск наш с березками с мамою моей. Белорусам Родина – как родная мать, хоть полмира пройдено , лучше не сыскать» Тимофей подготовил сообщение о братском народе – белорусах, их традициях , национальных блюдах.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83" y="1600200"/>
            <a:ext cx="3659434" cy="4873625"/>
          </a:xfrm>
        </p:spPr>
      </p:pic>
    </p:spTree>
    <p:extLst>
      <p:ext uri="{BB962C8B-B14F-4D97-AF65-F5344CB8AC3E}">
        <p14:creationId xmlns:p14="http://schemas.microsoft.com/office/powerpoint/2010/main" val="213228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Маша Подолян подготовила сообщение о белорусских традиционных гуляниях, </a:t>
            </a:r>
            <a:r>
              <a:rPr lang="ru-RU" sz="1600" dirty="0" err="1"/>
              <a:t>колядье</a:t>
            </a:r>
            <a:r>
              <a:rPr lang="ru-RU" sz="1600" dirty="0"/>
              <a:t>. «</a:t>
            </a:r>
            <a:r>
              <a:rPr lang="ru-RU" sz="1600" dirty="0" err="1"/>
              <a:t>Гуканье</a:t>
            </a:r>
            <a:r>
              <a:rPr lang="ru-RU" sz="1600" dirty="0"/>
              <a:t> весны», «</a:t>
            </a:r>
            <a:r>
              <a:rPr lang="ru-RU" sz="1600" dirty="0" err="1"/>
              <a:t>Купалье</a:t>
            </a:r>
            <a:r>
              <a:rPr lang="ru-RU" sz="1600" dirty="0"/>
              <a:t>», «Дождинки», белорусские загадки – белый гусь на одной ножке; людей не бью ,не пинаю, а довожу до слез. Пословица: вся семья вместе , так и душа на месте.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83" y="1600200"/>
            <a:ext cx="3659434" cy="4873625"/>
          </a:xfrm>
        </p:spPr>
      </p:pic>
    </p:spTree>
    <p:extLst>
      <p:ext uri="{BB962C8B-B14F-4D97-AF65-F5344CB8AC3E}">
        <p14:creationId xmlns:p14="http://schemas.microsoft.com/office/powerpoint/2010/main" val="50498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Алла </a:t>
            </a:r>
            <a:r>
              <a:rPr lang="ru-RU" sz="1600" dirty="0" err="1"/>
              <a:t>Ганцева</a:t>
            </a:r>
            <a:r>
              <a:rPr lang="ru-RU" sz="1600" dirty="0"/>
              <a:t> подготовила сообщение о братском украинском народе, о его  традициях, гуляниях, традиционных блюдах, народных костюмах.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83" y="1600200"/>
            <a:ext cx="3659434" cy="4873625"/>
          </a:xfrm>
        </p:spPr>
      </p:pic>
    </p:spTree>
    <p:extLst>
      <p:ext uri="{BB962C8B-B14F-4D97-AF65-F5344CB8AC3E}">
        <p14:creationId xmlns:p14="http://schemas.microsoft.com/office/powerpoint/2010/main" val="2750925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</TotalTime>
  <Words>510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Schoolbook</vt:lpstr>
      <vt:lpstr>Wingdings</vt:lpstr>
      <vt:lpstr>Wingdings 2</vt:lpstr>
      <vt:lpstr>Эркер</vt:lpstr>
      <vt:lpstr>Муниципальное бюджетное  общеобразовательное учреждение « Средняя общеобразовательная школа с. Павло – Федоровка Кировского района»</vt:lpstr>
      <vt:lpstr> Актуальность</vt:lpstr>
      <vt:lpstr>Цель: обобщение знаний детей о народах живущих в Приморском крае , их быте , культуре и обычаях.</vt:lpstr>
      <vt:lpstr>Сообщение детей о культуре и традициях народов живущих в Приморском крае .</vt:lpstr>
      <vt:lpstr>Эллина Лихобабина. «Бывает красота движения и красота покоя. русский народный костюм – это красота покоя.» писал художник билибин. Сообщение о традициях и культуре русского народа. слово «русский» переводится как «государев человек».</vt:lpstr>
      <vt:lpstr>Ваня Нелин. « Я русский человек и русская природа любезна мне и я ее пою. Я русский человек, сын своего народа, и с гордостью гляжу на Родину свою». Подготовил сообщение о русских гуляниях: «Колядки»,  «Проводы зимы», «Масленица».</vt:lpstr>
      <vt:lpstr>Тимофей Бондарев. « Что такое Родина? Каждый сам поймет. Для меня же Родина- ласточки полет. Дождь, зима с морозами, стая журавлей. Минск наш с березками с мамою моей. Белорусам Родина – как родная мать, хоть полмира пройдено , лучше не сыскать» Тимофей подготовил сообщение о братском народе – белорусах, их традициях , национальных блюдах.</vt:lpstr>
      <vt:lpstr>Маша Подолян подготовила сообщение о белорусских традиционных гуляниях, колядье. «Гуканье весны», «Купалье», «Дождинки», белорусские загадки – белый гусь на одной ножке; людей не бью ,не пинаю, а довожу до слез. Пословица: вся семья вместе , так и душа на месте.</vt:lpstr>
      <vt:lpstr>Алла Ганцева подготовила сообщение о братском украинском народе, о его  традициях, гуляниях, традиционных блюдах, народных костюмах.</vt:lpstr>
      <vt:lpstr>Артем Охременко подготовил сообщение о коренных народах Приморского края. Удэгейцы , в переводе « лесные люди». Они  поклоняются духам воды, огня, леса. Верят в родство людей с тигром и медведем. Это очень малочисленные народы –тунгусы, тазы, орочи, нанайцы .Они пользуются изолированным языком.</vt:lpstr>
      <vt:lpstr>«Я, ты , он, она. Вместе-целая страна, вместе-дружная семья. В слове «МЫ» – сто тысяч «Я». Большеглазых, озорных, черных, рыжих и льняных, грустных и веселых . В городах и селах».     Наш девиз : «Один за всех и все за одного!»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Муницпиальное бюджетное  общеобразвательное учреждение « Средняя общеобразовательная школа с. Павло – Федоровка. Кировского района</dc:title>
  <dc:creator>комп</dc:creator>
  <cp:lastModifiedBy>Пользователь Asus</cp:lastModifiedBy>
  <cp:revision>28</cp:revision>
  <dcterms:created xsi:type="dcterms:W3CDTF">2023-02-09T04:38:00Z</dcterms:created>
  <dcterms:modified xsi:type="dcterms:W3CDTF">2023-02-10T02:27:13Z</dcterms:modified>
</cp:coreProperties>
</file>