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8" r:id="rId2"/>
    <p:sldId id="264" r:id="rId3"/>
    <p:sldId id="271" r:id="rId4"/>
    <p:sldId id="269" r:id="rId5"/>
    <p:sldId id="263" r:id="rId6"/>
    <p:sldId id="267" r:id="rId7"/>
    <p:sldId id="266" r:id="rId8"/>
    <p:sldId id="272" r:id="rId9"/>
    <p:sldId id="270" r:id="rId10"/>
    <p:sldId id="259" r:id="rId1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6962" autoAdjust="0"/>
    <p:restoredTop sz="90741" autoAdjust="0"/>
  </p:normalViewPr>
  <p:slideViewPr>
    <p:cSldViewPr>
      <p:cViewPr>
        <p:scale>
          <a:sx n="75" d="100"/>
          <a:sy n="75" d="100"/>
        </p:scale>
        <p:origin x="-100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EFF3D98-024E-4E30-92EB-5C5FDE2292F4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12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07CAAE3B-7AD7-487C-8F03-E99DB051FB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9232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>
                <a:latin typeface="Arial" charset="0"/>
              </a:rPr>
              <a:t>Рисование колечек, цветок для мамы.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5DFB4-03F7-4E6A-873C-1D1A68BE6FD8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C3D16-1DE1-4500-AEFE-C01275B15B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AC40ED-4304-42E9-BAA2-6F06D55F249F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328EF8-B3C6-4B63-82EF-19F8CE5972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97C5B-9E53-47C9-9771-2368D0DA5C97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CFF14-3792-4BB8-8345-35F683B6AC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D94986-16E0-40ED-AB41-095044DDF731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1B1839-8AA5-4547-8EFF-7324A7014D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B37AE-15A4-475C-AEAB-F3AC822512BF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5C986-EF7A-4A8F-9DF4-95EFD61AEB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2DDFD-6C12-4E56-A28C-149DA68C59BE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BCE409-31DF-4867-B3F2-B3C3CEE90B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2B27A-D17A-4CCF-BCC1-D0816EB5B15F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19147-3631-4E69-B91C-37BDBC6DB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87DF7-5E98-42B7-B2B2-99A197DACA4B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E6939-1316-439E-8FDB-9F759CB7DD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D50250-B276-4A39-8F8D-41E8F16EFA30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53AD4-6DE6-4592-B53A-9F1ECCC2843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FCBD4-CF32-484C-96CE-3EAF7B22421C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A7983-1CEF-46F2-8E9F-648B481BFF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9268638-1723-472B-AD2C-21BE58377684}" type="datetimeFigureOut">
              <a:rPr lang="ru-RU"/>
              <a:pPr>
                <a:defRPr/>
              </a:pPr>
              <a:t>10.02.2023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869D787-34F2-444C-B41C-3F323FCA25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общеобразовательное учреждение «Средняя общеобразовательная школа с.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-Федоровка, Кировского района»</a:t>
            </a:r>
          </a:p>
        </p:txBody>
      </p:sp>
      <p:sp>
        <p:nvSpPr>
          <p:cNvPr id="13318" name="Объект 2"/>
          <p:cNvSpPr>
            <a:spLocks noGrp="1"/>
          </p:cNvSpPr>
          <p:nvPr>
            <p:ph idx="1"/>
          </p:nvPr>
        </p:nvSpPr>
        <p:spPr>
          <a:xfrm>
            <a:off x="468313" y="1772816"/>
            <a:ext cx="8229600" cy="18002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2800" dirty="0" smtClean="0">
                <a:solidFill>
                  <a:srgbClr val="C00000"/>
                </a:solidFill>
                <a:latin typeface="Bodoni MT Condensed" pitchFamily="18" charset="0"/>
              </a:rPr>
              <a:t>Современные технологии и формы организации образовательного процесса в дошкольной образовательной  организации.</a:t>
            </a:r>
            <a:endParaRPr lang="ru-RU" sz="2800" dirty="0" smtClean="0">
              <a:solidFill>
                <a:srgbClr val="C00000"/>
              </a:solidFill>
              <a:latin typeface="Bodoni MT Condensed" pitchFamily="18" charset="0"/>
            </a:endParaRPr>
          </a:p>
          <a:p>
            <a:pPr algn="ctr" eaLnBrk="1" hangingPunct="1">
              <a:buFont typeface="Arial" charset="0"/>
              <a:buBlip>
                <a:blip r:embed="rId2"/>
              </a:buBlip>
            </a:pPr>
            <a:endParaRPr lang="ru-RU" dirty="0" smtClean="0">
              <a:solidFill>
                <a:schemeClr val="fol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Arial" charset="0"/>
              <a:buBlip>
                <a:blip r:embed="rId2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Воспитатель первой квалификационной </a:t>
            </a:r>
          </a:p>
          <a:p>
            <a:pPr algn="r" eaLnBrk="1" hangingPunct="1">
              <a:buFont typeface="Arial" charset="0"/>
              <a:buBlip>
                <a:blip r:embed="rId2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       категории: Федько Светлана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Борисовна</a:t>
            </a:r>
          </a:p>
          <a:p>
            <a:pPr algn="r" eaLnBrk="1" hangingPunct="1">
              <a:buFont typeface="Arial" charset="0"/>
              <a:buBlip>
                <a:blip r:embed="rId2"/>
              </a:buBlip>
            </a:pPr>
            <a:endParaRPr lang="ru-RU" sz="2400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 eaLnBrk="1" hangingPunct="1">
              <a:buFont typeface="Arial" charset="0"/>
              <a:buBlip>
                <a:blip r:embed="rId2"/>
              </a:buBlip>
            </a:pPr>
            <a:endParaRPr lang="ru-RU" sz="2400" dirty="0" smtClean="0">
              <a:solidFill>
                <a:schemeClr val="hlin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 typeface="Arial" charset="0"/>
              <a:buBlip>
                <a:blip r:embed="rId2"/>
              </a:buBlip>
            </a:pP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с. </a:t>
            </a:r>
            <a:r>
              <a:rPr lang="ru-RU" sz="2400" dirty="0" err="1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Павло</a:t>
            </a:r>
            <a:r>
              <a:rPr lang="ru-RU" sz="2400" dirty="0" smtClean="0">
                <a:solidFill>
                  <a:schemeClr val="hlink"/>
                </a:solidFill>
                <a:latin typeface="Times New Roman" pitchFamily="18" charset="0"/>
                <a:cs typeface="Times New Roman" pitchFamily="18" charset="0"/>
              </a:rPr>
              <a:t>-Федоровка</a:t>
            </a:r>
          </a:p>
          <a:p>
            <a:pPr algn="ctr" eaLnBrk="1" hangingPunct="1">
              <a:buFont typeface="Arial" charset="0"/>
              <a:buBlip>
                <a:blip r:embed="rId2"/>
              </a:buBlip>
            </a:pPr>
            <a:r>
              <a:rPr lang="ru-RU" sz="2400" dirty="0" smtClean="0">
                <a:solidFill>
                  <a:schemeClr val="hlink"/>
                </a:solidFill>
                <a:latin typeface="Arial" charset="0"/>
              </a:rPr>
              <a:t>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ru-RU" smtClean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smtClean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smtClean="0"/>
          </a:p>
          <a:p>
            <a:pPr eaLnBrk="1" hangingPunct="1">
              <a:buFont typeface="Arial" charset="0"/>
              <a:buBlip>
                <a:blip r:embed="rId2"/>
              </a:buBlip>
            </a:pPr>
            <a:endParaRPr lang="ru-RU" smtClean="0"/>
          </a:p>
        </p:txBody>
      </p:sp>
      <p:sp>
        <p:nvSpPr>
          <p:cNvPr id="23555" name="TextBox 5"/>
          <p:cNvSpPr txBox="1">
            <a:spLocks noChangeArrowheads="1"/>
          </p:cNvSpPr>
          <p:nvPr/>
        </p:nvSpPr>
        <p:spPr bwMode="auto">
          <a:xfrm>
            <a:off x="714375" y="1428750"/>
            <a:ext cx="7358063" cy="118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7200">
                <a:solidFill>
                  <a:srgbClr val="558ED5"/>
                </a:solidFill>
              </a:rPr>
              <a:t>!</a:t>
            </a:r>
          </a:p>
        </p:txBody>
      </p:sp>
      <p:pic>
        <p:nvPicPr>
          <p:cNvPr id="23556" name="Picture 6" descr="1621709311_18-phonoteka_org-p-fon-dlya-prezentatsii-netraditsionnie-tekh-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Text Box 7"/>
          <p:cNvSpPr txBox="1">
            <a:spLocks noChangeArrowheads="1"/>
          </p:cNvSpPr>
          <p:nvPr/>
        </p:nvSpPr>
        <p:spPr bwMode="auto">
          <a:xfrm>
            <a:off x="900113" y="1196975"/>
            <a:ext cx="7319962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5400">
              <a:latin typeface="Times New Roman" pitchFamily="18" charset="0"/>
            </a:endParaRPr>
          </a:p>
          <a:p>
            <a:r>
              <a:rPr lang="ru-RU" sz="5400">
                <a:solidFill>
                  <a:schemeClr val="hlink"/>
                </a:solidFill>
                <a:latin typeface="Times New Roman" pitchFamily="18" charset="0"/>
              </a:rPr>
              <a:t>Спасибо за внимание!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980728"/>
            <a:ext cx="8229600" cy="72008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Актуальность: </a:t>
            </a:r>
          </a:p>
        </p:txBody>
      </p:sp>
      <p:sp>
        <p:nvSpPr>
          <p:cNvPr id="14338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У детей  младшего дошкольного возраста еще не сформированы графические  навыки и умения, некоторым воспитанникам трудно быстро освоить кисть или карандаш. У ребенка может возникнуть неуверенность в себе, нежелание заниматься изобразительной деятельностью. Решить эти проблемы а также развить у ребенка многие полезные качества помогают нетрадиционные способы рисования.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2657"/>
            <a:ext cx="7056784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5362" name="Rectangle 3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5363" name="Picture 4" descr="1613679081_36-p-fon-dlya-prezentatsii-risovanie-v-detskom-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12313" cy="7342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4" name="Text Box 5"/>
          <p:cNvSpPr txBox="1">
            <a:spLocks noChangeArrowheads="1"/>
          </p:cNvSpPr>
          <p:nvPr/>
        </p:nvSpPr>
        <p:spPr bwMode="auto">
          <a:xfrm>
            <a:off x="1187450" y="908050"/>
            <a:ext cx="7345363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>
                <a:solidFill>
                  <a:srgbClr val="FF0066"/>
                </a:solidFill>
                <a:latin typeface="Times New Roman" pitchFamily="18" charset="0"/>
              </a:rPr>
              <a:t>Цель:</a:t>
            </a:r>
            <a:r>
              <a:rPr lang="ru-RU" sz="2800">
                <a:latin typeface="Times New Roman" pitchFamily="18" charset="0"/>
              </a:rPr>
              <a:t> Вызвать у детей интерес к нетрадиционным способам рисования и желание действовать с ними.</a:t>
            </a:r>
          </a:p>
        </p:txBody>
      </p:sp>
      <p:pic>
        <p:nvPicPr>
          <p:cNvPr id="15367" name="Picture 7" descr="IMG_20230209_151601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79613" y="2924175"/>
            <a:ext cx="5256212" cy="33575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pPr algn="l"/>
            <a:r>
              <a:rPr lang="ru-RU" smtClean="0"/>
              <a:t>      </a:t>
            </a:r>
            <a:r>
              <a:rPr lang="ru-RU" smtClean="0">
                <a:solidFill>
                  <a:srgbClr val="FF0066"/>
                </a:solidFill>
                <a:latin typeface="Times New Roman" pitchFamily="18" charset="0"/>
              </a:rPr>
              <a:t>Задачи:</a:t>
            </a:r>
            <a:r>
              <a:rPr lang="ru-RU" smtClean="0"/>
              <a:t> 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>
                <a:latin typeface="Times New Roman" pitchFamily="18" charset="0"/>
              </a:rPr>
              <a:t>Познакомить детей младшего дошкольного возраста с нетрадиционными способами рисования, формировать интерес к изобразительной деятельности;</a:t>
            </a:r>
          </a:p>
          <a:p>
            <a:r>
              <a:rPr lang="ru-RU" sz="2400" smtClean="0">
                <a:latin typeface="Times New Roman" pitchFamily="18" charset="0"/>
              </a:rPr>
              <a:t>Учить использовать нетрадиционные и оригинальные техники рисования в собственном творчестве, создавая различные предметные композиции;</a:t>
            </a:r>
          </a:p>
          <a:p>
            <a:r>
              <a:rPr lang="ru-RU" sz="2400" smtClean="0">
                <a:latin typeface="Times New Roman" pitchFamily="18" charset="0"/>
              </a:rPr>
              <a:t>Развивать мелкую моторику пальцев рук, тактильную чувствительность;</a:t>
            </a:r>
          </a:p>
          <a:p>
            <a:r>
              <a:rPr lang="ru-RU" sz="2400" smtClean="0">
                <a:latin typeface="Times New Roman" pitchFamily="18" charset="0"/>
              </a:rPr>
              <a:t>Развивать воображение, восприятие, творческое мышление, внимание, зрительную память;</a:t>
            </a:r>
          </a:p>
          <a:p>
            <a:r>
              <a:rPr lang="ru-RU" sz="2400" smtClean="0">
                <a:latin typeface="Times New Roman" pitchFamily="18" charset="0"/>
              </a:rPr>
              <a:t>Воспитывать интерес к нетрадиционному рисованию.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6"/>
          <p:cNvSpPr>
            <a:spLocks noGrp="1"/>
          </p:cNvSpPr>
          <p:nvPr>
            <p:ph type="ctrTitle" idx="4294967295"/>
          </p:nvPr>
        </p:nvSpPr>
        <p:spPr>
          <a:xfrm>
            <a:off x="539750" y="476250"/>
            <a:ext cx="8064500" cy="358775"/>
          </a:xfrm>
        </p:spPr>
        <p:txBody>
          <a:bodyPr/>
          <a:lstStyle/>
          <a:p>
            <a:pPr algn="l"/>
            <a:r>
              <a:rPr lang="ru-RU" sz="2400" smtClean="0">
                <a:solidFill>
                  <a:srgbClr val="FF0066"/>
                </a:solidFill>
                <a:latin typeface="Arial" charset="0"/>
              </a:rPr>
              <a:t>Рисование пальчиками</a:t>
            </a:r>
            <a:r>
              <a:rPr lang="ru-RU" sz="2400" smtClean="0">
                <a:latin typeface="Arial" charset="0"/>
              </a:rPr>
              <a:t>  </a:t>
            </a:r>
            <a:br>
              <a:rPr lang="ru-RU" sz="2400" smtClean="0">
                <a:latin typeface="Arial" charset="0"/>
              </a:rPr>
            </a:br>
            <a:endParaRPr lang="ru-RU" sz="2400" smtClean="0">
              <a:latin typeface="Arial" charset="0"/>
            </a:endParaRPr>
          </a:p>
        </p:txBody>
      </p:sp>
      <p:sp>
        <p:nvSpPr>
          <p:cNvPr id="17410" name="Объект 2"/>
          <p:cNvSpPr>
            <a:spLocks noGrp="1"/>
          </p:cNvSpPr>
          <p:nvPr>
            <p:ph type="subTitle" idx="1"/>
          </p:nvPr>
        </p:nvSpPr>
        <p:spPr>
          <a:xfrm>
            <a:off x="1403350" y="3860800"/>
            <a:ext cx="6400800" cy="17526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endParaRPr lang="ru-RU" sz="2800" smtClean="0"/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endParaRPr lang="ru-RU" sz="2800" smtClean="0"/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endParaRPr lang="ru-RU" sz="2800" smtClean="0"/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endParaRPr lang="ru-RU" sz="2800" smtClean="0"/>
          </a:p>
        </p:txBody>
      </p:sp>
      <p:pic>
        <p:nvPicPr>
          <p:cNvPr id="17411" name="Picture 6" descr="3B87C9C9-02CA-4AE2-AC59-457398638B3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42988" y="692150"/>
            <a:ext cx="2879725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 descr="IMG_20230208_111412_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48263" y="404813"/>
            <a:ext cx="2592387" cy="244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7"/>
          <p:cNvSpPr>
            <a:spLocks noChangeArrowheads="1"/>
          </p:cNvSpPr>
          <p:nvPr/>
        </p:nvSpPr>
        <p:spPr bwMode="auto">
          <a:xfrm>
            <a:off x="2843213" y="3068638"/>
            <a:ext cx="34258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rgbClr val="FF0066"/>
                </a:solidFill>
              </a:rPr>
              <a:t>Рисование ладошками</a:t>
            </a:r>
          </a:p>
        </p:txBody>
      </p:sp>
      <p:pic>
        <p:nvPicPr>
          <p:cNvPr id="17414" name="Picture 6" descr="IMG_922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4076700"/>
            <a:ext cx="237648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9" descr="IMG_92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857755">
            <a:off x="828675" y="3797300"/>
            <a:ext cx="2303463" cy="237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4" descr="IMG_922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6044149">
            <a:off x="6019006" y="3710782"/>
            <a:ext cx="24685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FF0066"/>
                </a:solidFill>
                <a:latin typeface="Times New Roman" pitchFamily="18" charset="0"/>
              </a:rPr>
              <a:t>Рисование с помощью пупырчатой пленки</a:t>
            </a:r>
          </a:p>
        </p:txBody>
      </p:sp>
      <p:pic>
        <p:nvPicPr>
          <p:cNvPr id="18434" name="Picture 10" descr="IMG_9104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1042988" y="1484313"/>
            <a:ext cx="3529012" cy="2913062"/>
          </a:xfrm>
        </p:spPr>
      </p:pic>
      <p:pic>
        <p:nvPicPr>
          <p:cNvPr id="18435" name="Picture 13" descr="IMG_91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484313"/>
            <a:ext cx="3313113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14" descr="IMG_911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31913" y="4437063"/>
            <a:ext cx="2952750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15" descr="IMG_9118"/>
          <p:cNvPicPr>
            <a:picLocks noChangeAspect="1" noChangeArrowheads="1"/>
          </p:cNvPicPr>
          <p:nvPr/>
        </p:nvPicPr>
        <p:blipFill>
          <a:blip r:embed="rId5"/>
          <a:srcRect t="749"/>
          <a:stretch>
            <a:fillRect/>
          </a:stretch>
        </p:blipFill>
        <p:spPr bwMode="auto">
          <a:xfrm>
            <a:off x="4572000" y="4437063"/>
            <a:ext cx="3313113" cy="201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4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ru-RU" sz="4000" smtClean="0">
                <a:solidFill>
                  <a:srgbClr val="FF0066"/>
                </a:solidFill>
                <a:latin typeface="Times New Roman" pitchFamily="18" charset="0"/>
              </a:rPr>
              <a:t>Рисование с помощью втулки от туалетной бумаги</a:t>
            </a:r>
          </a:p>
        </p:txBody>
      </p:sp>
      <p:pic>
        <p:nvPicPr>
          <p:cNvPr id="19458" name="Picture 6" descr="IMG_20230208_110245"/>
          <p:cNvPicPr>
            <a:picLocks noGrp="1" noChangeAspect="1" noChangeArrowheads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611188" y="1557338"/>
            <a:ext cx="3168650" cy="2879725"/>
          </a:xfrm>
        </p:spPr>
      </p:pic>
      <p:pic>
        <p:nvPicPr>
          <p:cNvPr id="19459" name="Picture 8" descr="IMG_20230208_145602_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19475" y="4292600"/>
            <a:ext cx="2592388" cy="256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IMG_20230208_110311_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1412875"/>
            <a:ext cx="34559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ru-RU" sz="3200" smtClean="0">
                <a:solidFill>
                  <a:srgbClr val="FF0066"/>
                </a:solidFill>
                <a:latin typeface="Times New Roman" pitchFamily="18" charset="0"/>
              </a:rPr>
              <a:t>Рисование ватной палочкой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4294967295"/>
          </p:nvPr>
        </p:nvSpPr>
        <p:spPr>
          <a:xfrm>
            <a:off x="0" y="3284538"/>
            <a:ext cx="8229600" cy="2913062"/>
          </a:xfrm>
        </p:spPr>
        <p:txBody>
          <a:bodyPr/>
          <a:lstStyle/>
          <a:p>
            <a:pPr algn="ctr">
              <a:buFont typeface="Arial" charset="0"/>
              <a:buNone/>
            </a:pPr>
            <a:r>
              <a:rPr lang="ru-RU" smtClean="0">
                <a:solidFill>
                  <a:srgbClr val="FF0066"/>
                </a:solidFill>
                <a:latin typeface="Times New Roman" pitchFamily="18" charset="0"/>
              </a:rPr>
              <a:t>Рисование паролоном</a:t>
            </a:r>
          </a:p>
        </p:txBody>
      </p:sp>
      <p:pic>
        <p:nvPicPr>
          <p:cNvPr id="21507" name="Picture 4" descr="IMG_46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1052513"/>
            <a:ext cx="2376487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6" descr="тучка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1196975"/>
            <a:ext cx="1439862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7" descr="IMG_431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4213" y="4221163"/>
            <a:ext cx="259238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7" descr="IMG_922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48038" y="4221163"/>
            <a:ext cx="21605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8" descr="IMG_923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59563" y="1196975"/>
            <a:ext cx="1293812" cy="1871663"/>
          </a:xfrm>
          <a:prstGeom prst="rect">
            <a:avLst/>
          </a:prstGeom>
          <a:noFill/>
        </p:spPr>
      </p:pic>
      <p:pic>
        <p:nvPicPr>
          <p:cNvPr id="21513" name="Picture 9" descr="IMG_923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724525" y="4221163"/>
            <a:ext cx="2520950" cy="19446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400" smtClean="0">
                <a:latin typeface="Times New Roman" pitchFamily="18" charset="0"/>
              </a:rPr>
              <a:t>Опыт работы показал, что овладение нетрадиционными техниками рисования доставляют детям радость, у детей возрос интерес к рисованию. Они стараются создавать новое, оригинальное, проявляют творчество, фантазию и стараются самостоятельно находить средства для его воплощения.</a:t>
            </a:r>
          </a:p>
          <a:p>
            <a:r>
              <a:rPr lang="ru-RU" sz="2400" smtClean="0">
                <a:latin typeface="Times New Roman" pitchFamily="18" charset="0"/>
              </a:rPr>
              <a:t>Считаю необходимым и в дальнейшей своей работе использовать нетрадиционные техники рисования для развития творческих способностей детей, так как со многими техниками  нам еще предстоит познакомиться.</a:t>
            </a:r>
          </a:p>
          <a:p>
            <a:pPr>
              <a:buFont typeface="Arial" charset="0"/>
              <a:buNone/>
            </a:pPr>
            <a:endParaRPr lang="ru-RU" sz="2400" smtClean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563</TotalTime>
  <Words>272</Words>
  <Application>Microsoft Office PowerPoint</Application>
  <PresentationFormat>Экран (4:3)</PresentationFormat>
  <Paragraphs>34</Paragraphs>
  <Slides>10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Муниципальное бюджетное общеобразовательное учреждение «Средняя общеобразовательная школа с. Павло-Федоровка, Кировского района»</vt:lpstr>
      <vt:lpstr>Актуальность: </vt:lpstr>
      <vt:lpstr>Презентация PowerPoint</vt:lpstr>
      <vt:lpstr>      Задачи: </vt:lpstr>
      <vt:lpstr>Рисование пальчиками   </vt:lpstr>
      <vt:lpstr>Рисование с помощью пупырчатой пленки</vt:lpstr>
      <vt:lpstr>Рисование с помощью втулки от туалетной бумаги</vt:lpstr>
      <vt:lpstr>Рисование ватной палочкой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Natasha</dc:creator>
  <cp:lastModifiedBy>Светлана</cp:lastModifiedBy>
  <cp:revision>54</cp:revision>
  <dcterms:created xsi:type="dcterms:W3CDTF">2015-02-12T11:22:36Z</dcterms:created>
  <dcterms:modified xsi:type="dcterms:W3CDTF">2023-02-10T00:40:15Z</dcterms:modified>
</cp:coreProperties>
</file>