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2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5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1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1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1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8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3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9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3E39-AE88-4694-9126-547143DA4E7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4005-A59A-4D30-97FC-6158D48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5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Павло-Федоровка Кировского района»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Спортивно-музыкальный праздник для детей старшего возраста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«Чтим великий День Победы!»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Копайло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Татьяна Александровна,  </a:t>
            </a:r>
          </a:p>
          <a:p>
            <a:pPr marL="0" indent="0" algn="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marL="0" indent="0" algn="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/>
              <a:t>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186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Могила Неизвестного солдата в Александровском саду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5608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6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Памятник воинам- односельчанам, павшим в сражениях Великой Отечественной войны с. </a:t>
            </a:r>
            <a:r>
              <a:rPr lang="ru-RU" sz="2400" dirty="0" err="1"/>
              <a:t>Павло</a:t>
            </a:r>
            <a:r>
              <a:rPr lang="ru-RU" sz="2400" dirty="0"/>
              <a:t>-Федоровка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600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F:\для презентации о селе\SAM_05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6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700" dirty="0"/>
            </a:br>
            <a:r>
              <a:rPr lang="ru-RU" sz="2700" dirty="0"/>
              <a:t>«Алёша» — памятник советскому солдату-освободителю, в болгарском городе Пловдив на холме </a:t>
            </a:r>
            <a:r>
              <a:rPr lang="ru-RU" sz="2700" dirty="0" err="1"/>
              <a:t>Бунарджик</a:t>
            </a:r>
            <a:r>
              <a:rPr lang="ru-RU" sz="2700" dirty="0"/>
              <a:t> </a:t>
            </a:r>
            <a:br>
              <a:rPr lang="ru-RU" sz="2700" dirty="0"/>
            </a:br>
            <a:r>
              <a:rPr lang="ru-RU" sz="2700" dirty="0"/>
              <a:t>(«Холм Освободителей»).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0485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564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77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«Средняя общеобразовательная школа  с. Павло-Федоровка Кировского района» </vt:lpstr>
      <vt:lpstr>Могила Неизвестного солдата в Александровском саду</vt:lpstr>
      <vt:lpstr>Памятник воинам- односельчанам, павшим в сражениях Великой Отечественной войны с. Павло-Федоровка</vt:lpstr>
      <vt:lpstr> «Алёша» — памятник советскому солдату-освободителю, в болгарском городе Пловдив на холме Бунарджик  («Холм Освободителей»).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Чтим великий День Победы!</dc:title>
  <dc:creator>Пользователь</dc:creator>
  <cp:lastModifiedBy>Пользователь Asus</cp:lastModifiedBy>
  <cp:revision>9</cp:revision>
  <dcterms:created xsi:type="dcterms:W3CDTF">2022-02-19T13:40:27Z</dcterms:created>
  <dcterms:modified xsi:type="dcterms:W3CDTF">2022-03-23T01:30:49Z</dcterms:modified>
</cp:coreProperties>
</file>