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5" r:id="rId6"/>
    <p:sldId id="266" r:id="rId7"/>
    <p:sldId id="262" r:id="rId8"/>
    <p:sldId id="267" r:id="rId9"/>
    <p:sldId id="270" r:id="rId10"/>
    <p:sldId id="271" r:id="rId11"/>
    <p:sldId id="274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0"/>
    <a:srgbClr val="0074B9"/>
    <a:srgbClr val="FF8549"/>
    <a:srgbClr val="73D4FF"/>
    <a:srgbClr val="FF678F"/>
    <a:srgbClr val="FF6194"/>
    <a:srgbClr val="FF823B"/>
    <a:srgbClr val="006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640F-3523-4997-BB4F-814EA01CA93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6A434-E678-4472-9D12-387E4111C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0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A434-E678-4472-9D12-387E4111C2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2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6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9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1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1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4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1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2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8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3D15-4C28-4C99-AC04-892C31D1027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0132-50EF-4E80-BD98-F7E200A96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0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395"/>
            <a:ext cx="10431780" cy="101733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9B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МУНИЦИПАЛЬНОЕ БЮДЖЕТНОЕ ОБЩЕОБРАЗОВАТЕЛЬНОЕ УЧРЕЖДЕНИЕ «СРЕДНЯЯ ОБЩЕОБРАЗОВАТЕЛЬНАЯ ШКОЛА С.ПАВЛО-ФЕДОРОВКА КИРОВСКОГО РАЙОНА»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9B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024" y="2063496"/>
            <a:ext cx="5681472" cy="568147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3580" y="2516677"/>
            <a:ext cx="9144000" cy="1195787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«Современные педагогические технологии в образовательном пространстве в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соответствии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с ФГОС ДОУ 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5033" y="4497195"/>
            <a:ext cx="46089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Выполнила 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Федорчук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Елена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Николаевна, воспитатель первой </a:t>
            </a:r>
            <a:r>
              <a:rPr lang="ru-RU" sz="21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квалификационной категории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824" y="5861304"/>
            <a:ext cx="295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с.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Павло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-Федоровка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2023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/>
          <a:stretch/>
        </p:blipFill>
        <p:spPr>
          <a:xfrm>
            <a:off x="6346779" y="835268"/>
            <a:ext cx="5149433" cy="6022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/>
          <a:stretch/>
        </p:blipFill>
        <p:spPr>
          <a:xfrm>
            <a:off x="604347" y="791308"/>
            <a:ext cx="5149433" cy="6066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9415" y="125247"/>
            <a:ext cx="723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НАМ ОЧЕНЬ ПОНРАВИЛОСЬ !</a:t>
            </a:r>
            <a:endParaRPr lang="ru-RU" sz="3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0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353553"/>
            <a:ext cx="10838688" cy="218141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ДЕТСКОЕ ЭКСПЕРИМЕНТИРОВАНИЕ 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особая форма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поисковой деятельности, в которой дети могут проявить свои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знания.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эффективное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необходимое средство развития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у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дошкольников навыков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исследовательской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деятельности.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76" y="3645408"/>
            <a:ext cx="3587496" cy="3587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848" y="3832860"/>
            <a:ext cx="3212592" cy="3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4288" y="3075057"/>
            <a:ext cx="832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СПАСИБО ЗА ВНИМАНИЕ !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9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826" y="2093976"/>
            <a:ext cx="11155680" cy="476402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2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</a:t>
            </a: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настоящее время </a:t>
            </a: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основная 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задача педагогов дошкольного учреждения – выбрать методы и формы организации работы с детьми, </a:t>
            </a: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которые 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оптимально соответствуют поставленной цели развития личности</a:t>
            </a: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Согласно п. 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>2.7 ФГОС ДО  познавательно - </a:t>
            </a: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исследовательская деятельность является одним 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из видов детской деятельности для детей дошкольного возраста </a:t>
            </a:r>
            <a:r>
              <a:rPr lang="ru-RU" sz="35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(3-8 лет</a:t>
            </a:r>
            <a:r>
              <a:rPr lang="ru-RU" sz="35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> (исследования объектов окружающего мира и экспериментирования с ними</a:t>
            </a: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).</a:t>
            </a:r>
          </a:p>
          <a:p>
            <a:pPr>
              <a:lnSpc>
                <a:spcPct val="170000"/>
              </a:lnSpc>
            </a:pP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Дети 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 природе своей исследователи.  Экспериментирование пронизывает все сферы детской деятельности : игру, образовательные области, прогулку. Знания, полученные во время проведения опытов, запоминаются надолго.</a:t>
            </a:r>
            <a:r>
              <a:rPr lang="ru-RU" sz="3500" dirty="0">
                <a:latin typeface="Arial Narrow" panose="020B0606020202030204" pitchFamily="34" charset="0"/>
              </a:rPr>
              <a:t> </a:t>
            </a: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Исследовательское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> поведение для дошкольника – главный источник получения представлений о мире</a:t>
            </a: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3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3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В </a:t>
            </a:r>
            <a:r>
              <a:rPr lang="ru-RU" sz="35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процессе организации детского экспериментирования я придерживаюсь определенной структуры, предложенной авторскими коллективами Ивановой А.И. и Прохоровой Л.Н.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896" y="420374"/>
            <a:ext cx="1117371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8549"/>
                </a:solidFill>
                <a:latin typeface="Arial Black" panose="020B0A04020102020204" pitchFamily="34" charset="0"/>
              </a:rPr>
              <a:t>Актуальность</a:t>
            </a:r>
            <a:r>
              <a:rPr lang="ru-RU" b="1" dirty="0">
                <a:latin typeface="Arial Narrow" panose="020B0606020202030204" pitchFamily="34" charset="0"/>
              </a:rPr>
              <a:t/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           «</a:t>
            </a:r>
            <a:r>
              <a:rPr lang="ru-RU" sz="1600" i="1" dirty="0">
                <a:latin typeface="Arial Narrow" panose="020B0606020202030204" pitchFamily="34" charset="0"/>
              </a:rPr>
              <a:t>Люди, научившиеся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прошёл» 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latin typeface="Arial Narrow" panose="020B0606020202030204" pitchFamily="34" charset="0"/>
              </a:rPr>
              <a:t>                     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latin typeface="Arial Narrow" panose="020B0606020202030204" pitchFamily="34" charset="0"/>
              </a:rPr>
              <a:t>К.Е. Тимирязев</a:t>
            </a:r>
            <a:br>
              <a:rPr lang="ru-RU" sz="1600" dirty="0">
                <a:latin typeface="Arial Narrow" panose="020B0606020202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6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879" y="1371410"/>
            <a:ext cx="10826242" cy="37492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Мастер-класс по </a:t>
            </a: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проведению </a:t>
            </a:r>
            <a: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эксперимента</a:t>
            </a:r>
            <a:b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Радуга в стаканчиках»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дети старшего дошкольного возраста</a:t>
            </a: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)</a:t>
            </a:r>
            <a: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1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endParaRPr lang="ru-RU" sz="3100" dirty="0">
              <a:solidFill>
                <a:srgbClr val="0074B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2541"/>
            <a:ext cx="6205505" cy="3335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44" y="2734056"/>
            <a:ext cx="4773168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89" y="2218461"/>
            <a:ext cx="5684807" cy="5684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884" y="250166"/>
            <a:ext cx="1120571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Цель :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Arial Narrow" panose="020B0606020202030204" pitchFamily="34" charset="0"/>
              </a:rPr>
              <a:t>1. </a:t>
            </a:r>
            <a:r>
              <a:rPr lang="ru-RU" sz="1400" b="1" dirty="0" smtClean="0">
                <a:latin typeface="Arial Narrow" panose="020B0606020202030204" pitchFamily="34" charset="0"/>
              </a:rPr>
              <a:t>Развивать </a:t>
            </a:r>
            <a:r>
              <a:rPr lang="ru-RU" sz="1400" b="1" dirty="0">
                <a:latin typeface="Arial Narrow" panose="020B0606020202030204" pitchFamily="34" charset="0"/>
              </a:rPr>
              <a:t>представление детей </a:t>
            </a:r>
            <a:r>
              <a:rPr lang="ru-RU" sz="1400" b="1" dirty="0" smtClean="0">
                <a:latin typeface="Arial Narrow" panose="020B0606020202030204" pitchFamily="34" charset="0"/>
              </a:rPr>
              <a:t>старшего </a:t>
            </a:r>
            <a:r>
              <a:rPr lang="ru-RU" sz="1400" b="1" dirty="0">
                <a:latin typeface="Arial Narrow" panose="020B0606020202030204" pitchFamily="34" charset="0"/>
              </a:rPr>
              <a:t>дошкольного возраста, посредством опытно-экспериментальной деятельности.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Arial Narrow" panose="020B0606020202030204" pitchFamily="34" charset="0"/>
              </a:rPr>
              <a:t>2. </a:t>
            </a:r>
            <a:r>
              <a:rPr lang="ru-RU" sz="1400" b="1" dirty="0" smtClean="0">
                <a:latin typeface="Arial Narrow" panose="020B0606020202030204" pitchFamily="34" charset="0"/>
              </a:rPr>
              <a:t>Формировать </a:t>
            </a:r>
            <a:r>
              <a:rPr lang="ru-RU" sz="1400" b="1" dirty="0">
                <a:latin typeface="Arial Narrow" panose="020B0606020202030204" pitchFamily="34" charset="0"/>
              </a:rPr>
              <a:t>представление детей о свойствах воды.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Arial Narrow" panose="020B0606020202030204" pitchFamily="34" charset="0"/>
              </a:rPr>
              <a:t>3. развивать художественно-эстетические навыки, посредством смешивания основных цветов.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Narrow" panose="020B0606020202030204" pitchFamily="34" charset="0"/>
              </a:rPr>
              <a:t>4. выяснить</a:t>
            </a:r>
            <a:r>
              <a:rPr lang="ru-RU" sz="1400" b="1" dirty="0">
                <a:latin typeface="Arial Narrow" panose="020B0606020202030204" pitchFamily="34" charset="0"/>
              </a:rPr>
              <a:t>, можно ли получить радугу в домашних условиях.</a:t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Объект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исследования: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Narrow" panose="020B0606020202030204" pitchFamily="34" charset="0"/>
              </a:rPr>
              <a:t>Природное </a:t>
            </a:r>
            <a:r>
              <a:rPr lang="ru-RU" sz="1400" b="1" dirty="0">
                <a:latin typeface="Arial Narrow" panose="020B0606020202030204" pitchFamily="34" charset="0"/>
              </a:rPr>
              <a:t>явление радуга.</a:t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Задачи 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Narrow" panose="020B0606020202030204" pitchFamily="34" charset="0"/>
              </a:rPr>
              <a:t>1.Вызвать </a:t>
            </a:r>
            <a:r>
              <a:rPr lang="ru-RU" sz="1400" b="1" dirty="0">
                <a:latin typeface="Arial Narrow" panose="020B0606020202030204" pitchFamily="34" charset="0"/>
              </a:rPr>
              <a:t>у детей </a:t>
            </a:r>
            <a:r>
              <a:rPr lang="ru-RU" sz="1400" b="1" dirty="0" smtClean="0">
                <a:latin typeface="Arial Narrow" panose="020B0606020202030204" pitchFamily="34" charset="0"/>
              </a:rPr>
              <a:t>старшего </a:t>
            </a:r>
            <a:r>
              <a:rPr lang="ru-RU" sz="1400" b="1" dirty="0">
                <a:latin typeface="Arial Narrow" panose="020B0606020202030204" pitchFamily="34" charset="0"/>
              </a:rPr>
              <a:t>дошкольного возраста интерес к опытно- экспериментальной деятельности связанной с </a:t>
            </a:r>
            <a:r>
              <a:rPr lang="ru-RU" sz="1400" b="1" dirty="0" smtClean="0">
                <a:latin typeface="Arial Narrow" panose="020B0606020202030204" pitchFamily="34" charset="0"/>
              </a:rPr>
              <a:t>водой.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2. Выяснить</a:t>
            </a:r>
            <a:r>
              <a:rPr lang="ru-RU" sz="1400" b="1" dirty="0">
                <a:latin typeface="Arial Narrow" panose="020B0606020202030204" pitchFamily="34" charset="0"/>
              </a:rPr>
              <a:t>, что такое радуга, как она появляется.</a:t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3. </a:t>
            </a:r>
            <a:r>
              <a:rPr lang="ru-RU" sz="1400" b="1" dirty="0">
                <a:latin typeface="Arial Narrow" panose="020B0606020202030204" pitchFamily="34" charset="0"/>
              </a:rPr>
              <a:t>Поставить опыт получения радуги в домашних </a:t>
            </a:r>
            <a:r>
              <a:rPr lang="ru-RU" sz="1400" b="1" dirty="0" smtClean="0">
                <a:latin typeface="Arial Narrow" panose="020B0606020202030204" pitchFamily="34" charset="0"/>
              </a:rPr>
              <a:t>условиях.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Оборудование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эксперимента:</a:t>
            </a:r>
            <a:r>
              <a:rPr lang="ru-RU" sz="1400" b="1" dirty="0">
                <a:latin typeface="Arial Narrow" panose="020B0606020202030204" pitchFamily="34" charset="0"/>
              </a:rPr>
              <a:t/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5 пластиковых стаканчиков;</a:t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бумажные полотенца;</a:t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краски;</a:t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кисти;</a:t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вода.</a:t>
            </a:r>
            <a:br>
              <a:rPr lang="ru-RU" sz="1400" b="1" dirty="0">
                <a:latin typeface="Arial Narrow" panose="020B0606020202030204" pitchFamily="34" charset="0"/>
              </a:rPr>
            </a:br>
            <a:endParaRPr lang="ru-RU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444942"/>
          </a:xfrm>
        </p:spPr>
        <p:txBody>
          <a:bodyPr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4B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ПРИСТУПИМ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4B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267618"/>
            <a:ext cx="4355592" cy="4355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98" y="1639570"/>
            <a:ext cx="5803646" cy="58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1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/>
          <a:stretch/>
        </p:blipFill>
        <p:spPr>
          <a:xfrm>
            <a:off x="1085088" y="0"/>
            <a:ext cx="10454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958" y="274290"/>
            <a:ext cx="113523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Организационный момент: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 Беседа </a:t>
            </a:r>
            <a:r>
              <a:rPr lang="ru-RU" sz="1600" b="1" dirty="0">
                <a:latin typeface="Arial Narrow" panose="020B0606020202030204" pitchFamily="34" charset="0"/>
              </a:rPr>
              <a:t>«Что такое радуга и откуда она появляется?»</a:t>
            </a:r>
            <a:endParaRPr lang="ru-RU" b="1" dirty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Ход эксперимента: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1. Подготовили </a:t>
            </a:r>
            <a:r>
              <a:rPr lang="ru-RU" sz="1600" b="1" dirty="0">
                <a:latin typeface="Arial Narrow" panose="020B0606020202030204" pitchFamily="34" charset="0"/>
              </a:rPr>
              <a:t>бумажные полотенца. Свернули их 4 раза и получили полоски 5 см в ширину и 15 см в </a:t>
            </a:r>
            <a:r>
              <a:rPr lang="ru-RU" sz="1600" b="1" dirty="0" smtClean="0">
                <a:latin typeface="Arial Narrow" panose="020B0606020202030204" pitchFamily="34" charset="0"/>
              </a:rPr>
              <a:t>.</a:t>
            </a:r>
            <a:r>
              <a:rPr lang="ru-RU" sz="1600" b="1" dirty="0">
                <a:latin typeface="Arial Narrow" panose="020B0606020202030204" pitchFamily="34" charset="0"/>
              </a:rPr>
              <a:t/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b="1" dirty="0">
                <a:latin typeface="Arial Narrow" panose="020B0606020202030204" pitchFamily="34" charset="0"/>
              </a:rPr>
              <a:t>2. </a:t>
            </a:r>
            <a:r>
              <a:rPr lang="ru-RU" sz="1600" b="1" dirty="0" smtClean="0">
                <a:latin typeface="Arial Narrow" panose="020B0606020202030204" pitchFamily="34" charset="0"/>
              </a:rPr>
              <a:t>Взяли </a:t>
            </a:r>
            <a:r>
              <a:rPr lang="ru-RU" sz="1600" b="1" dirty="0">
                <a:latin typeface="Arial Narrow" panose="020B0606020202030204" pitchFamily="34" charset="0"/>
              </a:rPr>
              <a:t>5 стаканчиков, </a:t>
            </a:r>
            <a:r>
              <a:rPr lang="ru-RU" sz="1600" b="1" dirty="0" smtClean="0">
                <a:latin typeface="Arial Narrow" panose="020B0606020202030204" pitchFamily="34" charset="0"/>
              </a:rPr>
              <a:t>налили </a:t>
            </a:r>
            <a:r>
              <a:rPr lang="ru-RU" sz="1600" b="1" dirty="0">
                <a:latin typeface="Arial Narrow" panose="020B0606020202030204" pitchFamily="34" charset="0"/>
              </a:rPr>
              <a:t>в них воду. 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latin typeface="Arial Narrow" panose="020B0606020202030204" pitchFamily="34" charset="0"/>
              </a:rPr>
              <a:t>1, 3 и 5-й стаканчик с водой </a:t>
            </a:r>
            <a:r>
              <a:rPr lang="ru-RU" sz="1600" b="1" dirty="0" smtClean="0">
                <a:latin typeface="Arial Narrow" panose="020B0606020202030204" pitchFamily="34" charset="0"/>
              </a:rPr>
              <a:t>добавили </a:t>
            </a:r>
            <a:r>
              <a:rPr lang="ru-RU" sz="1600" b="1" dirty="0">
                <a:latin typeface="Arial Narrow" panose="020B0606020202030204" pitchFamily="34" charset="0"/>
              </a:rPr>
              <a:t>красители: красный, желтый, синий ( в нашем случае гуашь).</a:t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b="1" dirty="0">
                <a:latin typeface="Arial Narrow" panose="020B0606020202030204" pitchFamily="34" charset="0"/>
              </a:rPr>
              <a:t>3. </a:t>
            </a:r>
            <a:r>
              <a:rPr lang="ru-RU" sz="1600" b="1" dirty="0" smtClean="0">
                <a:latin typeface="Arial Narrow" panose="020B0606020202030204" pitchFamily="34" charset="0"/>
              </a:rPr>
              <a:t>Окрасили </a:t>
            </a:r>
            <a:r>
              <a:rPr lang="ru-RU" sz="1600" b="1" dirty="0">
                <a:latin typeface="Arial Narrow" panose="020B0606020202030204" pitchFamily="34" charset="0"/>
              </a:rPr>
              <a:t>воду с помощью гуаши и кисточки в яркие красочные цвета.</a:t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4.Опустили кончик бумажного полотенца </a:t>
            </a:r>
            <a:r>
              <a:rPr lang="ru-RU" sz="1600" b="1" dirty="0">
                <a:latin typeface="Arial Narrow" panose="020B0606020202030204" pitchFamily="34" charset="0"/>
              </a:rPr>
              <a:t>в один стаканчик, а второй </a:t>
            </a:r>
            <a:r>
              <a:rPr lang="ru-RU" sz="1600" b="1" dirty="0" smtClean="0">
                <a:latin typeface="Arial Narrow" panose="020B0606020202030204" pitchFamily="34" charset="0"/>
              </a:rPr>
              <a:t>- </a:t>
            </a:r>
            <a:r>
              <a:rPr lang="ru-RU" sz="1600" b="1" dirty="0">
                <a:latin typeface="Arial Narrow" panose="020B0606020202030204" pitchFamily="34" charset="0"/>
              </a:rPr>
              <a:t>в соседний стаканчик. </a:t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b="1" dirty="0">
                <a:latin typeface="Arial Narrow" panose="020B0606020202030204" pitchFamily="34" charset="0"/>
              </a:rPr>
              <a:t>5. </a:t>
            </a:r>
            <a:r>
              <a:rPr lang="ru-RU" sz="1600" b="1" dirty="0" smtClean="0">
                <a:latin typeface="Arial Narrow" panose="020B0606020202030204" pitchFamily="34" charset="0"/>
              </a:rPr>
              <a:t>Наблюдали </a:t>
            </a:r>
            <a:r>
              <a:rPr lang="ru-RU" sz="1600" b="1" dirty="0">
                <a:latin typeface="Arial Narrow" panose="020B0606020202030204" pitchFamily="34" charset="0"/>
              </a:rPr>
              <a:t>за </a:t>
            </a:r>
            <a:r>
              <a:rPr lang="ru-RU" sz="1600" b="1" dirty="0" smtClean="0">
                <a:latin typeface="Arial Narrow" panose="020B0606020202030204" pitchFamily="34" charset="0"/>
              </a:rPr>
              <a:t>результатом (через </a:t>
            </a:r>
            <a:r>
              <a:rPr lang="ru-RU" sz="1600" b="1" dirty="0">
                <a:latin typeface="Arial Narrow" panose="020B0606020202030204" pitchFamily="34" charset="0"/>
              </a:rPr>
              <a:t>минуту </a:t>
            </a:r>
            <a:r>
              <a:rPr lang="ru-RU" sz="1600" b="1" dirty="0" smtClean="0">
                <a:latin typeface="Arial Narrow" panose="020B0606020202030204" pitchFamily="34" charset="0"/>
              </a:rPr>
              <a:t>окрашенная </a:t>
            </a:r>
            <a:r>
              <a:rPr lang="ru-RU" sz="1600" b="1" dirty="0">
                <a:latin typeface="Arial Narrow" panose="020B0606020202030204" pitchFamily="34" charset="0"/>
              </a:rPr>
              <a:t>вода стала подниматься по </a:t>
            </a:r>
            <a:r>
              <a:rPr lang="ru-RU" sz="1600" b="1" dirty="0" smtClean="0">
                <a:latin typeface="Arial Narrow" panose="020B0606020202030204" pitchFamily="34" charset="0"/>
              </a:rPr>
              <a:t>салфетке,  </a:t>
            </a:r>
            <a:r>
              <a:rPr lang="ru-RU" sz="1600" b="1" dirty="0">
                <a:latin typeface="Arial Narrow" panose="020B0606020202030204" pitchFamily="34" charset="0"/>
              </a:rPr>
              <a:t>через </a:t>
            </a:r>
            <a:r>
              <a:rPr lang="ru-RU" sz="1600" b="1" dirty="0" smtClean="0">
                <a:latin typeface="Arial Narrow" panose="020B0606020202030204" pitchFamily="34" charset="0"/>
              </a:rPr>
              <a:t> 5-10 минут </a:t>
            </a:r>
            <a:r>
              <a:rPr lang="ru-RU" sz="1600" b="1" dirty="0">
                <a:latin typeface="Arial Narrow" panose="020B0606020202030204" pitchFamily="34" charset="0"/>
              </a:rPr>
              <a:t>в стаканчике, в котором была неокрашенная вода, краска </a:t>
            </a:r>
            <a:r>
              <a:rPr lang="ru-RU" sz="1600" b="1" dirty="0" smtClean="0">
                <a:latin typeface="Arial Narrow" panose="020B0606020202030204" pitchFamily="34" charset="0"/>
              </a:rPr>
              <a:t>из соседних стаканчиков смешалась).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Итог занятия: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 Narrow" panose="020B0606020202030204" pitchFamily="34" charset="0"/>
              </a:rPr>
              <a:t>Дети узнали , </a:t>
            </a:r>
            <a:r>
              <a:rPr lang="ru-RU" sz="1600" b="1" dirty="0">
                <a:latin typeface="Arial Narrow" panose="020B0606020202030204" pitchFamily="34" charset="0"/>
              </a:rPr>
              <a:t>что радуга появляется в солнечную погоду во время дождя, когда солнечные лучи проходят сквозь дождевые </a:t>
            </a:r>
            <a:r>
              <a:rPr lang="ru-RU" sz="1600" b="1" dirty="0" smtClean="0">
                <a:latin typeface="Arial Narrow" panose="020B0606020202030204" pitchFamily="34" charset="0"/>
              </a:rPr>
              <a:t>капли.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 Narrow" panose="020B0606020202030204" pitchFamily="34" charset="0"/>
              </a:rPr>
              <a:t>Разучили </a:t>
            </a:r>
            <a:r>
              <a:rPr lang="ru-RU" sz="1600" b="1" dirty="0">
                <a:latin typeface="Arial Narrow" panose="020B0606020202030204" pitchFamily="34" charset="0"/>
              </a:rPr>
              <a:t>поговорку «Каждый охотник желает знать, где сидит фазан. По начальным буквам этих поговорок запомнили названия и последовательность цветов такого необычного и красивого явления природы как </a:t>
            </a:r>
            <a:r>
              <a:rPr lang="ru-RU" sz="1600" b="1" dirty="0" smtClean="0">
                <a:latin typeface="Arial Narrow" panose="020B0606020202030204" pitchFamily="34" charset="0"/>
              </a:rPr>
              <a:t>радуга.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 Narrow" panose="020B0606020202030204" pitchFamily="34" charset="0"/>
              </a:rPr>
              <a:t>Убедились, </a:t>
            </a:r>
            <a:r>
              <a:rPr lang="ru-RU" sz="1600" b="1" dirty="0">
                <a:latin typeface="Arial Narrow" panose="020B0606020202030204" pitchFamily="34" charset="0"/>
              </a:rPr>
              <a:t>что  результате смешивания красок разного цвета, </a:t>
            </a:r>
            <a:r>
              <a:rPr lang="ru-RU" sz="1600" b="1" dirty="0" smtClean="0">
                <a:latin typeface="Arial Narrow" panose="020B0606020202030204" pitchFamily="34" charset="0"/>
              </a:rPr>
              <a:t>образуется </a:t>
            </a:r>
            <a:r>
              <a:rPr lang="ru-RU" sz="1600" b="1" dirty="0">
                <a:latin typeface="Arial Narrow" panose="020B0606020202030204" pitchFamily="34" charset="0"/>
              </a:rPr>
              <a:t>третий цвет. 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 Narrow" panose="020B0606020202030204" pitchFamily="34" charset="0"/>
              </a:rPr>
              <a:t>Научились проводить эксперимент по алгоритму.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r="9325"/>
          <a:stretch/>
        </p:blipFill>
        <p:spPr>
          <a:xfrm>
            <a:off x="0" y="0"/>
            <a:ext cx="4317025" cy="3912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10175"/>
          <a:stretch/>
        </p:blipFill>
        <p:spPr>
          <a:xfrm>
            <a:off x="3690778" y="1928251"/>
            <a:ext cx="4185139" cy="3888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r="14492" b="9200"/>
          <a:stretch/>
        </p:blipFill>
        <p:spPr>
          <a:xfrm>
            <a:off x="7875917" y="2895776"/>
            <a:ext cx="4316083" cy="39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4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t="3177" r="145" b="16423"/>
          <a:stretch/>
        </p:blipFill>
        <p:spPr>
          <a:xfrm>
            <a:off x="0" y="91440"/>
            <a:ext cx="6319347" cy="6766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6"/>
          <a:stretch/>
        </p:blipFill>
        <p:spPr>
          <a:xfrm>
            <a:off x="6319347" y="90070"/>
            <a:ext cx="5872653" cy="676793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835908" y="192024"/>
            <a:ext cx="6769608" cy="1298067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7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ВЫПОЛНЯЕМ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7B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52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155</Words>
  <Application>Microsoft Office PowerPoint</Application>
  <PresentationFormat>Широкоэкранный</PresentationFormat>
  <Paragraphs>37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Wingdings</vt:lpstr>
      <vt:lpstr>Тема Office</vt:lpstr>
      <vt:lpstr>МУНИЦИПАЛЬНОЕ БЮДЖЕТНОЕ ОБЩЕОБРАЗОВАТЕЛЬНОЕ УЧРЕЖДЕНИЕ «СРЕДНЯЯ ОБЩЕОБРАЗОВАТЕЛЬНАЯ ШКОЛА С.ПАВЛО-ФЕДОРОВКА КИРОВСКОГО РАЙОНА»</vt:lpstr>
      <vt:lpstr>Презентация PowerPoint</vt:lpstr>
      <vt:lpstr> Мастер-класс по проведению эксперимента  «Радуга в стаканчиках» ( дети старшего дошкольного возраста)  </vt:lpstr>
      <vt:lpstr>Презентация PowerPoint</vt:lpstr>
      <vt:lpstr>ПРИСТУПИМ</vt:lpstr>
      <vt:lpstr>Презентация PowerPoint</vt:lpstr>
      <vt:lpstr>Презентация PowerPoint</vt:lpstr>
      <vt:lpstr>Презентация PowerPoint</vt:lpstr>
      <vt:lpstr>ВЫПОЛНЯЕМ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С.ПАВЛО-ФЕДОРОВКА КИРОВСКОГО РАЙОНА»</dc:title>
  <dc:creator>Админ</dc:creator>
  <cp:lastModifiedBy>Админ</cp:lastModifiedBy>
  <cp:revision>95</cp:revision>
  <dcterms:created xsi:type="dcterms:W3CDTF">2023-02-04T10:05:58Z</dcterms:created>
  <dcterms:modified xsi:type="dcterms:W3CDTF">2023-02-07T04:21:55Z</dcterms:modified>
</cp:coreProperties>
</file>